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5" r:id="rId8"/>
    <p:sldId id="266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D0304D5-7C3A-4DB8-B6A3-B546BC2D1403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t.emis.g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მსუბუქი ავტომობილების სავალი ნაწილის შეკეთება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აკაკი წერეთლის სახელმწიფო უნივერსიტეტი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sz="2000" dirty="0" smtClean="0"/>
              <a:t>პროფესიული და უწყვეტი განათლების ცენტრი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591" y="0"/>
            <a:ext cx="2240573" cy="19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მსუბუქი ავტომობილების სავალი ნაწილის შეკეთება</a:t>
            </a:r>
            <a:endParaRPr lang="en-US" dirty="0"/>
          </a:p>
        </p:txBody>
      </p:sp>
      <p:pic>
        <p:nvPicPr>
          <p:cNvPr id="1026" name="Picture 2" descr="მომსახურება – NewAutoMo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381" y="2540000"/>
            <a:ext cx="45339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dirty="0"/>
              <a:t>პროგრამის მოცულობა ქართულენოვანი სტუდენტებისათვის - </a:t>
            </a:r>
            <a:r>
              <a:rPr lang="ka-GE" b="1" dirty="0"/>
              <a:t>58</a:t>
            </a:r>
            <a:r>
              <a:rPr lang="ka-GE" dirty="0"/>
              <a:t> 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ქართულენოვანი სტუდენტებისათვის - </a:t>
            </a:r>
            <a:r>
              <a:rPr lang="ka-GE" b="1" dirty="0"/>
              <a:t>10  </a:t>
            </a:r>
            <a:r>
              <a:rPr lang="ka-GE" dirty="0"/>
              <a:t>სასწავლო თვე </a:t>
            </a:r>
            <a:endParaRPr lang="en-US" dirty="0"/>
          </a:p>
          <a:p>
            <a:pPr lvl="0"/>
            <a:r>
              <a:rPr lang="ka-GE" dirty="0"/>
              <a:t>პროგრამის მოცულობა არაქათულენოვანი სტუდენტებისთვის -</a:t>
            </a:r>
            <a:r>
              <a:rPr lang="ka-GE" b="1" dirty="0"/>
              <a:t>73 </a:t>
            </a:r>
            <a:r>
              <a:rPr lang="ka-GE" dirty="0"/>
              <a:t>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არაქაუთლენოვანი სტუდენტებისთვის - </a:t>
            </a:r>
            <a:r>
              <a:rPr lang="ka-GE" b="1" dirty="0"/>
              <a:t>13   </a:t>
            </a:r>
            <a:r>
              <a:rPr lang="ka-GE" dirty="0"/>
              <a:t>სასწავლო თვე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a-GE" b="1" dirty="0"/>
              <a:t>დაშვების წინაპირობა</a:t>
            </a:r>
            <a:r>
              <a:rPr lang="en-US" b="1" dirty="0"/>
              <a:t>:</a:t>
            </a:r>
            <a:r>
              <a:rPr lang="ka-GE" b="1" dirty="0"/>
              <a:t>   </a:t>
            </a:r>
            <a:r>
              <a:rPr lang="ka-GE" dirty="0"/>
              <a:t>საბაზო  განათლება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59" y="1690688"/>
            <a:ext cx="5517705" cy="374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08" y="1690689"/>
            <a:ext cx="4987056" cy="37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290146"/>
            <a:ext cx="11813664" cy="6093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მოდულის დასახელება</a:t>
            </a:r>
            <a:endParaRPr lang="ka-GE" b="1" dirty="0"/>
          </a:p>
          <a:p>
            <a:r>
              <a:rPr lang="ka-GE" dirty="0" smtClean="0"/>
              <a:t>მეწარმეობა</a:t>
            </a:r>
            <a:endParaRPr lang="ka-GE" dirty="0"/>
          </a:p>
          <a:p>
            <a:r>
              <a:rPr lang="ka-GE" dirty="0"/>
              <a:t>ინფორმაციული წიგნიერება </a:t>
            </a:r>
          </a:p>
          <a:p>
            <a:r>
              <a:rPr lang="ka-GE" dirty="0"/>
              <a:t>რაოდენობრივი </a:t>
            </a:r>
            <a:r>
              <a:rPr lang="ka-GE" dirty="0" smtClean="0"/>
              <a:t>წიგნიერება</a:t>
            </a:r>
            <a:endParaRPr lang="ka-GE" dirty="0"/>
          </a:p>
          <a:p>
            <a:r>
              <a:rPr lang="ka-GE" dirty="0"/>
              <a:t>ინტერპერსონალური კომუნიკაცია	</a:t>
            </a:r>
          </a:p>
          <a:p>
            <a:r>
              <a:rPr lang="ka-GE" dirty="0"/>
              <a:t>სამოქალაქო </a:t>
            </a:r>
            <a:r>
              <a:rPr lang="ka-GE" dirty="0" smtClean="0"/>
              <a:t>განათლება</a:t>
            </a:r>
            <a:endParaRPr lang="ka-GE" dirty="0"/>
          </a:p>
          <a:p>
            <a:r>
              <a:rPr lang="ka-GE" dirty="0"/>
              <a:t>უცხოური </a:t>
            </a:r>
            <a:r>
              <a:rPr lang="ka-GE" dirty="0" smtClean="0"/>
              <a:t>ენა                                                                 </a:t>
            </a:r>
            <a:endParaRPr lang="ka-GE" dirty="0"/>
          </a:p>
          <a:p>
            <a:r>
              <a:rPr lang="ka-GE" dirty="0"/>
              <a:t>მოდულის დასახელება	კრედიტი</a:t>
            </a:r>
          </a:p>
          <a:p>
            <a:pPr marL="0" indent="0">
              <a:buNone/>
            </a:pPr>
            <a:r>
              <a:rPr lang="ka-GE" dirty="0"/>
              <a:t>	</a:t>
            </a:r>
          </a:p>
          <a:p>
            <a:r>
              <a:rPr lang="ka-GE" dirty="0"/>
              <a:t>შრომის უსაფრთხოება და გარემოს დაცვა	</a:t>
            </a:r>
          </a:p>
          <a:p>
            <a:r>
              <a:rPr lang="ka-GE" dirty="0"/>
              <a:t>ზოგადი ელექტროტექნიკის საფუძვლები	</a:t>
            </a:r>
          </a:p>
          <a:p>
            <a:r>
              <a:rPr lang="ka-GE" dirty="0"/>
              <a:t>დამკვეთთან ურთიერთობა	</a:t>
            </a:r>
          </a:p>
          <a:p>
            <a:r>
              <a:rPr lang="ka-GE" dirty="0"/>
              <a:t>საზეინკლო საქმის საფუძვლები	</a:t>
            </a:r>
          </a:p>
          <a:p>
            <a:r>
              <a:rPr lang="ka-GE" dirty="0"/>
              <a:t>გაცნობითი პრაქტიკა - ავტოსატრანსპორტო  საშუალებებისა და სპეცდანიშნულების   ავტოტრანსპორტის  სერვისები	</a:t>
            </a:r>
          </a:p>
        </p:txBody>
      </p:sp>
    </p:spTree>
    <p:extLst>
      <p:ext uri="{BB962C8B-B14F-4D97-AF65-F5344CB8AC3E}">
        <p14:creationId xmlns:p14="http://schemas.microsoft.com/office/powerpoint/2010/main" val="26524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სად შეიძლება დასაქმდე</a:t>
            </a:r>
            <a:endParaRPr lang="en-US" dirty="0"/>
          </a:p>
        </p:txBody>
      </p:sp>
      <p:pic>
        <p:nvPicPr>
          <p:cNvPr id="1026" name="Picture 2" descr="Commersant.ge | ტექდათვალიერებისთვის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7" y="2643190"/>
            <a:ext cx="5905994" cy="33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06" y="2438401"/>
            <a:ext cx="4935680" cy="39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1909" cy="2073275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მსუბუქი ავტომობილის შეკეთებაში საბაზო პროფესიული კვალიფიკაციის მფლობელს შეუძლია დასაქმდეს</a:t>
            </a:r>
            <a: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40181"/>
            <a:ext cx="10287000" cy="3336781"/>
          </a:xfrm>
        </p:spPr>
        <p:txBody>
          <a:bodyPr/>
          <a:lstStyle/>
          <a:p>
            <a:r>
              <a:rPr lang="ka-GE" dirty="0" smtClean="0"/>
              <a:t>ავტომობილის სავალი ნაწილის ტექნიკოსად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 სავალი ნაწილის მექანიკოსად (საავტომობილო ტრანსპორტი)</a:t>
            </a:r>
          </a:p>
          <a:p>
            <a:endParaRPr lang="ka-GE" dirty="0"/>
          </a:p>
          <a:p>
            <a:r>
              <a:rPr lang="ka-GE" dirty="0" smtClean="0"/>
              <a:t> სავალი ნაწილის  </a:t>
            </a:r>
            <a:r>
              <a:rPr lang="ka-GE" dirty="0"/>
              <a:t>მექანიკოსად ავტოსერვისის </a:t>
            </a:r>
            <a:r>
              <a:rPr lang="ka-GE" dirty="0" smtClean="0"/>
              <a:t>მექანიკოსად.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3" y="211015"/>
            <a:ext cx="9592406" cy="15122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3200" dirty="0"/>
              <a:t>პროფესიულ პროგრამაზე სწავლის მსურველთა</a:t>
            </a:r>
            <a:br>
              <a:rPr lang="ka-GE" sz="3200" dirty="0"/>
            </a:br>
            <a:r>
              <a:rPr lang="ka-GE" dirty="0"/>
              <a:t>რეგისტრაცია მიმდინარეობს 2021 წლის 12 ივლისიდან 20 აგვისტოს ჩათვლით:</a:t>
            </a:r>
            <a:br>
              <a:rPr lang="ka-GE" dirty="0"/>
            </a:br>
            <a:r>
              <a:rPr lang="ka-GE" dirty="0"/>
              <a:t>რეგისტრაციის საკითხზე კონსულტაცია შეგიძლიათ მიიღოთ აკაკი წერეთლის სახელმწიფო უნივერსიტეტის </a:t>
            </a:r>
            <a:r>
              <a:rPr lang="en-US" dirty="0"/>
              <a:t>I </a:t>
            </a:r>
            <a:r>
              <a:rPr lang="ka-GE" dirty="0"/>
              <a:t>კორპუსში , ოთახი </a:t>
            </a:r>
            <a:r>
              <a:rPr lang="en-US" dirty="0"/>
              <a:t>n-1107</a:t>
            </a:r>
            <a:r>
              <a:rPr lang="ka-GE" dirty="0"/>
              <a:t>; ტელ :577131850; 577131846 </a:t>
            </a:r>
            <a:br>
              <a:rPr lang="ka-GE" dirty="0"/>
            </a:br>
            <a:r>
              <a:rPr lang="ka-GE" dirty="0"/>
              <a:t>რესურსცენტრებში;</a:t>
            </a:r>
            <a:br>
              <a:rPr lang="ka-GE" dirty="0"/>
            </a:br>
            <a:r>
              <a:rPr lang="ka-GE" dirty="0"/>
              <a:t>რეგისტრაციას გაივლით  ელექტრონული (ონლაინ) </a:t>
            </a:r>
            <a:r>
              <a:rPr lang="en-US" dirty="0">
                <a:hlinkClick r:id="rId3"/>
              </a:rPr>
              <a:t>https://vet.emis.ge/</a:t>
            </a:r>
            <a:r>
              <a:rPr lang="en-US" dirty="0"/>
              <a:t> </a:t>
            </a:r>
            <a:r>
              <a:rPr lang="ka-GE" dirty="0"/>
              <a:t>ვებგვერდის მეშვეობით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805"/>
            <a:ext cx="11579588" cy="5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</TotalTime>
  <Words>93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Corbel</vt:lpstr>
      <vt:lpstr>Sylfaen</vt:lpstr>
      <vt:lpstr>Basis</vt:lpstr>
      <vt:lpstr>მსუბუქი ავტომობილების სავალი ნაწილის შეკეთება</vt:lpstr>
      <vt:lpstr>მსუბუქი ავტომობილების სავალი ნაწილის შეკეთება</vt:lpstr>
      <vt:lpstr>PowerPoint Presentation</vt:lpstr>
      <vt:lpstr>დაშვების წინაპირობა:   საბაზო  განათლება</vt:lpstr>
      <vt:lpstr>PowerPoint Presentation</vt:lpstr>
      <vt:lpstr>სად შეიძლება დასაქმდე</vt:lpstr>
      <vt:lpstr>მსუბუქი ავტომობილის შეკეთებაში საბაზო პროფესიული კვალიფიკაციის მფლობელს შეუძლია დასაქმდეს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სავალი ნაწილის შეკეთება</dc:title>
  <dc:creator>Windows User</dc:creator>
  <cp:lastModifiedBy>admin</cp:lastModifiedBy>
  <cp:revision>13</cp:revision>
  <dcterms:created xsi:type="dcterms:W3CDTF">2020-05-07T18:52:08Z</dcterms:created>
  <dcterms:modified xsi:type="dcterms:W3CDTF">2021-07-15T13:48:20Z</dcterms:modified>
</cp:coreProperties>
</file>